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14B7-C2A8-4804-877E-842C8CBFD3AA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5D4E5-4D05-45A0-810F-8376AC43D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24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5D4E5-4D05-45A0-810F-8376AC43D9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91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12576" y="0"/>
            <a:ext cx="10521039" cy="69563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52536" y="260648"/>
            <a:ext cx="9901608" cy="64087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0528" y="1268760"/>
            <a:ext cx="9721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Экспозиция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боевой трудовой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Славы «Ратная слава в наследство»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60932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ГБПОУ МО Орехово-Зуевский железнодорожный техникум имени В.И. Бондаренко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2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200756" y="1194815"/>
            <a:ext cx="6746358" cy="446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7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2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0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5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1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3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5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53144" y="1207146"/>
            <a:ext cx="6837713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1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43000" y="927000"/>
            <a:ext cx="6858000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8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43000" y="1157843"/>
            <a:ext cx="6858000" cy="45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3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5179" y="0"/>
            <a:ext cx="9431871" cy="688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2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43000" y="1157844"/>
            <a:ext cx="6858000" cy="45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3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4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64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2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2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1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4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166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334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05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1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87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8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76815" y="0"/>
            <a:ext cx="4790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6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4659" y="0"/>
            <a:ext cx="4734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0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0939" y="0"/>
            <a:ext cx="4842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7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8076" y="0"/>
            <a:ext cx="2807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72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9129" y="0"/>
            <a:ext cx="3445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9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191</TotalTime>
  <Words>20</Words>
  <Application>Microsoft Office PowerPoint</Application>
  <PresentationFormat>Экран (4:3)</PresentationFormat>
  <Paragraphs>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Горизонт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15</cp:revision>
  <dcterms:created xsi:type="dcterms:W3CDTF">2019-03-27T09:46:46Z</dcterms:created>
  <dcterms:modified xsi:type="dcterms:W3CDTF">2019-04-01T10:05:28Z</dcterms:modified>
</cp:coreProperties>
</file>